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0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4EB5C4-973D-45A2-8BDE-D55248338A4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F35A7575-6A24-4501-95CD-97852225B40D}">
      <dgm:prSet phldrT="[Text]"/>
      <dgm:spPr/>
      <dgm:t>
        <a:bodyPr/>
        <a:lstStyle/>
        <a:p>
          <a:r>
            <a:rPr lang="sr-Cyrl-RS" dirty="0" smtClean="0"/>
            <a:t>Први лекови су  били дар природе човеку!</a:t>
          </a:r>
          <a:endParaRPr lang="sr-Latn-RS" dirty="0"/>
        </a:p>
      </dgm:t>
    </dgm:pt>
    <dgm:pt modelId="{4A38C9B6-69DC-49BB-AA26-EA42231A7D7C}" type="parTrans" cxnId="{4F33DB92-8577-4E81-A39C-E28BCA4ED845}">
      <dgm:prSet/>
      <dgm:spPr/>
      <dgm:t>
        <a:bodyPr/>
        <a:lstStyle/>
        <a:p>
          <a:endParaRPr lang="sr-Latn-RS"/>
        </a:p>
      </dgm:t>
    </dgm:pt>
    <dgm:pt modelId="{7D067076-6304-4751-81A9-0A1A325B15BC}" type="sibTrans" cxnId="{4F33DB92-8577-4E81-A39C-E28BCA4ED845}">
      <dgm:prSet/>
      <dgm:spPr/>
      <dgm:t>
        <a:bodyPr/>
        <a:lstStyle/>
        <a:p>
          <a:endParaRPr lang="sr-Latn-RS"/>
        </a:p>
      </dgm:t>
    </dgm:pt>
    <dgm:pt modelId="{3BAC4112-C30C-4B8D-AC99-671E5F915895}" type="pres">
      <dgm:prSet presAssocID="{2D4EB5C4-973D-45A2-8BDE-D55248338A4F}" presName="Name0" presStyleCnt="0">
        <dgm:presLayoutVars>
          <dgm:dir/>
          <dgm:resizeHandles val="exact"/>
        </dgm:presLayoutVars>
      </dgm:prSet>
      <dgm:spPr/>
    </dgm:pt>
    <dgm:pt modelId="{B4F07271-676D-4262-BA1A-42931D1EFB65}" type="pres">
      <dgm:prSet presAssocID="{F35A7575-6A24-4501-95CD-97852225B40D}" presName="compNode" presStyleCnt="0"/>
      <dgm:spPr/>
    </dgm:pt>
    <dgm:pt modelId="{BCF9ACE7-A57C-4566-81A6-CAE05F5AF4C8}" type="pres">
      <dgm:prSet presAssocID="{F35A7575-6A24-4501-95CD-97852225B40D}" presName="pict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ABB39C94-13FB-4A7A-BA3D-325056ACA274}" type="pres">
      <dgm:prSet presAssocID="{F35A7575-6A24-4501-95CD-97852225B40D}" presName="textRec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EA3A9FD7-A8D9-4683-B31F-19BA3356A267}" type="presOf" srcId="{2D4EB5C4-973D-45A2-8BDE-D55248338A4F}" destId="{3BAC4112-C30C-4B8D-AC99-671E5F915895}" srcOrd="0" destOrd="0" presId="urn:microsoft.com/office/officeart/2005/8/layout/pList1"/>
    <dgm:cxn modelId="{4F33DB92-8577-4E81-A39C-E28BCA4ED845}" srcId="{2D4EB5C4-973D-45A2-8BDE-D55248338A4F}" destId="{F35A7575-6A24-4501-95CD-97852225B40D}" srcOrd="0" destOrd="0" parTransId="{4A38C9B6-69DC-49BB-AA26-EA42231A7D7C}" sibTransId="{7D067076-6304-4751-81A9-0A1A325B15BC}"/>
    <dgm:cxn modelId="{7CA3B0EE-2A49-4DA8-98B2-567F16F3F50E}" type="presOf" srcId="{F35A7575-6A24-4501-95CD-97852225B40D}" destId="{ABB39C94-13FB-4A7A-BA3D-325056ACA274}" srcOrd="0" destOrd="0" presId="urn:microsoft.com/office/officeart/2005/8/layout/pList1"/>
    <dgm:cxn modelId="{3C141F68-7E60-4AE3-9EBB-50E88EBBC815}" type="presParOf" srcId="{3BAC4112-C30C-4B8D-AC99-671E5F915895}" destId="{B4F07271-676D-4262-BA1A-42931D1EFB65}" srcOrd="0" destOrd="0" presId="urn:microsoft.com/office/officeart/2005/8/layout/pList1"/>
    <dgm:cxn modelId="{A34E143A-82DA-4643-BC2C-0149E5F74837}" type="presParOf" srcId="{B4F07271-676D-4262-BA1A-42931D1EFB65}" destId="{BCF9ACE7-A57C-4566-81A6-CAE05F5AF4C8}" srcOrd="0" destOrd="0" presId="urn:microsoft.com/office/officeart/2005/8/layout/pList1"/>
    <dgm:cxn modelId="{25A60672-7E92-4530-8B48-52B3009D8FC5}" type="presParOf" srcId="{B4F07271-676D-4262-BA1A-42931D1EFB65}" destId="{ABB39C94-13FB-4A7A-BA3D-325056ACA274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9ACE7-A57C-4566-81A6-CAE05F5AF4C8}">
      <dsp:nvSpPr>
        <dsp:cNvPr id="0" name=""/>
        <dsp:cNvSpPr/>
      </dsp:nvSpPr>
      <dsp:spPr>
        <a:xfrm>
          <a:off x="786637" y="1422"/>
          <a:ext cx="2171141" cy="1495916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39C94-13FB-4A7A-BA3D-325056ACA274}">
      <dsp:nvSpPr>
        <dsp:cNvPr id="0" name=""/>
        <dsp:cNvSpPr/>
      </dsp:nvSpPr>
      <dsp:spPr>
        <a:xfrm>
          <a:off x="786637" y="1497339"/>
          <a:ext cx="2171141" cy="805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Први лекови су  били дар природе човеку!</a:t>
          </a:r>
          <a:endParaRPr lang="sr-Latn-RS" sz="1400" kern="1200" dirty="0"/>
        </a:p>
      </dsp:txBody>
      <dsp:txXfrm>
        <a:off x="786637" y="1497339"/>
        <a:ext cx="2171141" cy="805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5B1E8-196A-47F9-8272-17D6FAB9C8C4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AB2AB-34AE-4F7C-A817-C09F6A50812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480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5C3EFB-A77B-4887-B761-7D37D8A6F5A4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496DB1-8A29-4CE9-9803-174326792DD5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3EFB-A77B-4887-B761-7D37D8A6F5A4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96DB1-8A29-4CE9-9803-174326792DD5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3EFB-A77B-4887-B761-7D37D8A6F5A4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96DB1-8A29-4CE9-9803-174326792DD5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3EFB-A77B-4887-B761-7D37D8A6F5A4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96DB1-8A29-4CE9-9803-174326792DD5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3EFB-A77B-4887-B761-7D37D8A6F5A4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96DB1-8A29-4CE9-9803-174326792DD5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3EFB-A77B-4887-B761-7D37D8A6F5A4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96DB1-8A29-4CE9-9803-174326792DD5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3EFB-A77B-4887-B761-7D37D8A6F5A4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96DB1-8A29-4CE9-9803-174326792DD5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3EFB-A77B-4887-B761-7D37D8A6F5A4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96DB1-8A29-4CE9-9803-174326792DD5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5C3EFB-A77B-4887-B761-7D37D8A6F5A4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96DB1-8A29-4CE9-9803-174326792DD5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5C3EFB-A77B-4887-B761-7D37D8A6F5A4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496DB1-8A29-4CE9-9803-174326792DD5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5C3EFB-A77B-4887-B761-7D37D8A6F5A4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496DB1-8A29-4CE9-9803-174326792DD5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5C3EFB-A77B-4887-B761-7D37D8A6F5A4}" type="datetimeFigureOut">
              <a:rPr lang="sr-Latn-RS" smtClean="0"/>
              <a:t>31.5.2020.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496DB1-8A29-4CE9-9803-174326792DD5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1sISguPDlhY" TargetMode="External"/><Relationship Id="rId2" Type="http://schemas.openxmlformats.org/officeDocument/2006/relationships/hyperlink" Target="https://youtu.be/lKgjGua6YWQ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ОШ“Доситеј Обрадовић“- Ораховац</a:t>
            </a:r>
          </a:p>
          <a:p>
            <a:r>
              <a:rPr lang="sr-Cyrl-RS" dirty="0" smtClean="0"/>
              <a:t>Наставник биологије:</a:t>
            </a:r>
          </a:p>
          <a:p>
            <a:r>
              <a:rPr lang="sr-Cyrl-RS" dirty="0"/>
              <a:t> </a:t>
            </a:r>
            <a:r>
              <a:rPr lang="sr-Cyrl-RS" dirty="0" smtClean="0"/>
              <a:t>Наташа Зечевић</a:t>
            </a:r>
            <a:endParaRPr lang="sr-Latn-R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47" b="12047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Бактерије и антибиотици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021634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501008"/>
            <a:ext cx="2118360" cy="138684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TextBox 1"/>
          <p:cNvSpPr txBox="1"/>
          <p:nvPr/>
        </p:nvSpPr>
        <p:spPr>
          <a:xfrm>
            <a:off x="755576" y="548680"/>
            <a:ext cx="816762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sr-Cyrl-RS" dirty="0" smtClean="0"/>
              <a:t>Предмет: биологија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Cyrl-RS" dirty="0" smtClean="0"/>
              <a:t>Разред: шести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Cyrl-RS" dirty="0" smtClean="0"/>
              <a:t>Број ученика:8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Cyrl-RS" dirty="0" smtClean="0"/>
              <a:t>Наставна јединица: Бактерије и антибиотици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Cyrl-RS" dirty="0" smtClean="0"/>
              <a:t>Наставна област: Човек и здравље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Cyrl-RS" dirty="0" smtClean="0"/>
              <a:t>Тип часа: обрада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Cyrl-RS" dirty="0" smtClean="0"/>
              <a:t>Начин рада: фронтални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Cyrl-RS" dirty="0" smtClean="0"/>
              <a:t>Место рада: гоогл учионица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sr-Cyrl-RS" dirty="0" smtClean="0"/>
              <a:t>Наставна средства:лаптоп, уџбеник, гоогл фотографије,јујтуб ли-</a:t>
            </a:r>
          </a:p>
          <a:p>
            <a:r>
              <a:rPr lang="sr-Cyrl-RS" dirty="0"/>
              <a:t>н</a:t>
            </a:r>
            <a:r>
              <a:rPr lang="sr-Cyrl-RS" dirty="0" smtClean="0"/>
              <a:t>кови,ИКТ, гоогл платформе, програм версал....</a:t>
            </a:r>
          </a:p>
          <a:p>
            <a:endParaRPr lang="sr-Cyrl-RS" dirty="0" smtClean="0"/>
          </a:p>
          <a:p>
            <a:pPr marL="285750" indent="-285750">
              <a:buFont typeface="Wingdings" pitchFamily="2" charset="2"/>
              <a:buChar char="v"/>
            </a:pPr>
            <a:endParaRPr lang="sr-Cyrl-RS" dirty="0" smtClean="0"/>
          </a:p>
          <a:p>
            <a:pPr marL="285750" indent="-285750">
              <a:buFont typeface="Wingdings" pitchFamily="2" charset="2"/>
              <a:buChar char="v"/>
            </a:pPr>
            <a:endParaRPr lang="sr-Cyrl-RS" dirty="0" smtClean="0"/>
          </a:p>
          <a:p>
            <a:pPr marL="285750" indent="-285750">
              <a:buFont typeface="Wingdings" pitchFamily="2" charset="2"/>
              <a:buChar char="v"/>
            </a:pPr>
            <a:endParaRPr lang="sr-Latn-R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4664"/>
            <a:ext cx="1371600" cy="1897380"/>
          </a:xfrm>
          <a:prstGeom prst="rect">
            <a:avLst/>
          </a:prstGeom>
          <a:scene3d>
            <a:camera prst="isometricLeftDown"/>
            <a:lightRig rig="threePt" dir="t"/>
          </a:scene3d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79858"/>
            <a:ext cx="1973580" cy="1478280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282058"/>
            <a:ext cx="2423160" cy="1211580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745240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332656"/>
            <a:ext cx="14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Циљ часа :</a:t>
            </a:r>
            <a:endParaRPr lang="sr-Latn-R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0"/>
            <a:ext cx="2202180" cy="13258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1744924"/>
            <a:ext cx="881844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Циљ овог часа је да се ученици едукују да:</a:t>
            </a:r>
          </a:p>
          <a:p>
            <a:r>
              <a:rPr lang="sr-Cyrl-RS" dirty="0" smtClean="0"/>
              <a:t>-антибиотике не користе без лекарског савета</a:t>
            </a:r>
          </a:p>
          <a:p>
            <a:r>
              <a:rPr lang="sr-Cyrl-RS" dirty="0" smtClean="0"/>
              <a:t>-да када им је преписана антибиотска терапија примењују прописане </a:t>
            </a:r>
          </a:p>
          <a:p>
            <a:r>
              <a:rPr lang="sr-Cyrl-RS" dirty="0"/>
              <a:t>с</a:t>
            </a:r>
            <a:r>
              <a:rPr lang="sr-Cyrl-RS" dirty="0" smtClean="0"/>
              <a:t>авете за њихову правилну употребу.</a:t>
            </a:r>
          </a:p>
          <a:p>
            <a:r>
              <a:rPr lang="sr-Cyrl-RS" dirty="0" smtClean="0"/>
              <a:t>-да у случају вирусних обољења примена антибиотика у лечењу је бе-</a:t>
            </a:r>
          </a:p>
          <a:p>
            <a:r>
              <a:rPr lang="sr-Cyrl-RS" dirty="0"/>
              <a:t>с</a:t>
            </a:r>
            <a:r>
              <a:rPr lang="sr-Cyrl-RS" dirty="0" smtClean="0"/>
              <a:t>корисна, чак и штетна, јер може да утиче позитивно на отпорност па-</a:t>
            </a:r>
          </a:p>
          <a:p>
            <a:r>
              <a:rPr lang="sr-Cyrl-RS" dirty="0"/>
              <a:t>т</a:t>
            </a:r>
            <a:r>
              <a:rPr lang="sr-Cyrl-RS" dirty="0" smtClean="0"/>
              <a:t>огених бактерија.</a:t>
            </a:r>
          </a:p>
          <a:p>
            <a:r>
              <a:rPr lang="sr-Cyrl-RS" dirty="0" smtClean="0"/>
              <a:t>-да буду опрезни у одабиру месних производа које користи у својој</a:t>
            </a:r>
          </a:p>
          <a:p>
            <a:r>
              <a:rPr lang="sr-Cyrl-RS" dirty="0"/>
              <a:t>и</a:t>
            </a:r>
            <a:r>
              <a:rPr lang="sr-Cyrl-RS" dirty="0" smtClean="0"/>
              <a:t>схрани, имајући у виду да могу бити загађени антибиотицима.</a:t>
            </a:r>
          </a:p>
          <a:p>
            <a:pPr marL="285750" indent="-285750">
              <a:buFontTx/>
              <a:buChar char="-"/>
            </a:pPr>
            <a:r>
              <a:rPr lang="sr-Cyrl-RS" dirty="0" smtClean="0"/>
              <a:t>Да пренесе стечено знање на своје родитеље, јер без њихове подршке,</a:t>
            </a:r>
          </a:p>
          <a:p>
            <a:r>
              <a:rPr lang="sr-Cyrl-RS" dirty="0"/>
              <a:t> </a:t>
            </a:r>
            <a:r>
              <a:rPr lang="sr-Cyrl-RS" dirty="0" smtClean="0"/>
              <a:t> не могу остварити све претходно наведене циљеве.</a:t>
            </a:r>
          </a:p>
          <a:p>
            <a:endParaRPr lang="sr-Cyrl-RS" dirty="0"/>
          </a:p>
          <a:p>
            <a:r>
              <a:rPr lang="sr-Cyrl-RS" dirty="0" smtClean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229200"/>
            <a:ext cx="2461260" cy="118872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9361442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04664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Исходи часа: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0728"/>
            <a:ext cx="84241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sr-Cyrl-RS" dirty="0" smtClean="0"/>
              <a:t>повезује узроке неефикасности антибиотика у лечењу бактеријских </a:t>
            </a:r>
          </a:p>
          <a:p>
            <a:r>
              <a:rPr lang="sr-Cyrl-RS" dirty="0"/>
              <a:t> </a:t>
            </a:r>
            <a:r>
              <a:rPr lang="sr-Cyrl-RS" dirty="0" smtClean="0"/>
              <a:t>инфекција, услед злоупотребе истих.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RS" dirty="0" smtClean="0"/>
              <a:t>Не користи антибиотике без лекарског савета.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RS" dirty="0" smtClean="0"/>
              <a:t>Примењује савете за правилно коришћење антибиотика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RS" dirty="0" smtClean="0"/>
              <a:t>Врши одабир хране која је мање загађена антибиотицима</a:t>
            </a:r>
          </a:p>
          <a:p>
            <a:pPr marL="285750" indent="-285750">
              <a:buFont typeface="Wingdings" pitchFamily="2" charset="2"/>
              <a:buChar char="Ø"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7580216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476672"/>
            <a:ext cx="90572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Наставни час, је рађен у версал програму, постављен је у гоогл учионици.</a:t>
            </a:r>
          </a:p>
          <a:p>
            <a:r>
              <a:rPr lang="sr-Cyrl-RS" dirty="0" smtClean="0"/>
              <a:t>Наставни час има четири поднаслова.</a:t>
            </a:r>
          </a:p>
          <a:p>
            <a:r>
              <a:rPr lang="sr-Cyrl-RS" dirty="0" smtClean="0"/>
              <a:t>У самом наслову лекције , дати су кратки подаци о почетку примене лекова</a:t>
            </a:r>
          </a:p>
          <a:p>
            <a:r>
              <a:rPr lang="sr-Cyrl-RS" dirty="0"/>
              <a:t>и</a:t>
            </a:r>
            <a:r>
              <a:rPr lang="sr-Cyrl-RS" dirty="0" smtClean="0"/>
              <a:t> историји човечанства и он се може окаректарисати као уводни део часа.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32856"/>
            <a:ext cx="2019300" cy="1447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63641268"/>
              </p:ext>
            </p:extLst>
          </p:nvPr>
        </p:nvGraphicFramePr>
        <p:xfrm>
          <a:off x="3851920" y="2687670"/>
          <a:ext cx="374441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ight Arrow 6"/>
          <p:cNvSpPr/>
          <p:nvPr/>
        </p:nvSpPr>
        <p:spPr>
          <a:xfrm>
            <a:off x="7596336" y="594921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630873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57150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Главни део часа садржи четири поднаслова.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sr-Cyrl-RS" dirty="0" smtClean="0"/>
              <a:t>Откриће антибиотика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sr-Cyrl-RS" dirty="0" smtClean="0"/>
              <a:t>Примена антибиотика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sr-Cyrl-RS" dirty="0" smtClean="0"/>
              <a:t>Савети за правилно коришћење антибиотика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sr-Cyrl-RS" dirty="0" smtClean="0"/>
              <a:t>Утврдимо научено и разговарајмо</a:t>
            </a:r>
          </a:p>
          <a:p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204864"/>
            <a:ext cx="8973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У прва три поднаслова , на крају изложеног градива, дат је кратак тест од </a:t>
            </a:r>
          </a:p>
          <a:p>
            <a:r>
              <a:rPr lang="sr-Cyrl-RS" dirty="0"/>
              <a:t>п</a:t>
            </a:r>
            <a:r>
              <a:rPr lang="sr-Cyrl-RS" dirty="0" smtClean="0"/>
              <a:t>ет питања, који ученици решавају и тако утврђују градиво.</a:t>
            </a:r>
            <a:endParaRPr lang="sr-Latn-R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140968"/>
            <a:ext cx="87366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Последњи одељак Утврдимо научено и разговајмо, не садржи наставно </a:t>
            </a:r>
          </a:p>
          <a:p>
            <a:r>
              <a:rPr lang="sr-Cyrl-RS" dirty="0"/>
              <a:t>г</a:t>
            </a:r>
            <a:r>
              <a:rPr lang="sr-Cyrl-RS" dirty="0" smtClean="0"/>
              <a:t>радиво, него само материјал за утврђивање.Можемо га окарактерисати </a:t>
            </a:r>
          </a:p>
          <a:p>
            <a:r>
              <a:rPr lang="sr-Cyrl-RS" dirty="0"/>
              <a:t>к</a:t>
            </a:r>
            <a:r>
              <a:rPr lang="sr-Cyrl-RS" dirty="0" smtClean="0"/>
              <a:t>ао закључни део часа.</a:t>
            </a:r>
          </a:p>
          <a:p>
            <a:r>
              <a:rPr lang="sr-Cyrl-RS" dirty="0" smtClean="0"/>
              <a:t>У овом поднаслову је и отворена дискусија, где ученици могу да коме-</a:t>
            </a:r>
          </a:p>
          <a:p>
            <a:r>
              <a:rPr lang="sr-Cyrl-RS" dirty="0"/>
              <a:t>н</a:t>
            </a:r>
            <a:r>
              <a:rPr lang="sr-Cyrl-RS" dirty="0" smtClean="0"/>
              <a:t>таришу са наставником, као и наставник са њима, на тему обрађеног у</a:t>
            </a:r>
          </a:p>
          <a:p>
            <a:r>
              <a:rPr lang="sr-Cyrl-RS" dirty="0"/>
              <a:t>н</a:t>
            </a:r>
            <a:r>
              <a:rPr lang="sr-Cyrl-RS" dirty="0" smtClean="0"/>
              <a:t>аставној лекцији.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7812360" y="60932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1735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55867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За израду ове лекције сам користила линкове:</a:t>
            </a:r>
          </a:p>
          <a:p>
            <a:r>
              <a:rPr lang="sr-Cyrl-RS" dirty="0" smtClean="0"/>
              <a:t> </a:t>
            </a:r>
            <a:r>
              <a:rPr lang="sr-Latn-RS" dirty="0">
                <a:solidFill>
                  <a:srgbClr val="7C7975"/>
                </a:solidFill>
                <a:latin typeface="PT Serif"/>
                <a:hlinkClick r:id="rId2"/>
              </a:rPr>
              <a:t>https://</a:t>
            </a:r>
            <a:r>
              <a:rPr lang="sr-Latn-RS" dirty="0" smtClean="0">
                <a:solidFill>
                  <a:srgbClr val="7C7975"/>
                </a:solidFill>
                <a:latin typeface="PT Serif"/>
                <a:hlinkClick r:id="rId2"/>
              </a:rPr>
              <a:t>youtu.be/lKgjGua6YWQ</a:t>
            </a:r>
            <a:endParaRPr lang="sr-Cyrl-RS" dirty="0" smtClean="0">
              <a:solidFill>
                <a:srgbClr val="7C7975"/>
              </a:solidFill>
              <a:latin typeface="PT Serif"/>
            </a:endParaRPr>
          </a:p>
          <a:p>
            <a:r>
              <a:rPr lang="sr-Latn-RS" dirty="0">
                <a:solidFill>
                  <a:srgbClr val="7C7975"/>
                </a:solidFill>
                <a:latin typeface="PT Serif"/>
              </a:rPr>
              <a:t> </a:t>
            </a:r>
            <a:r>
              <a:rPr lang="sr-Latn-RS" dirty="0">
                <a:solidFill>
                  <a:srgbClr val="7C7975"/>
                </a:solidFill>
                <a:latin typeface="PT Serif"/>
                <a:hlinkClick r:id="rId2"/>
              </a:rPr>
              <a:t>https://</a:t>
            </a:r>
            <a:r>
              <a:rPr lang="sr-Latn-RS" dirty="0" smtClean="0">
                <a:solidFill>
                  <a:srgbClr val="7C7975"/>
                </a:solidFill>
                <a:latin typeface="PT Serif"/>
                <a:hlinkClick r:id="rId2"/>
              </a:rPr>
              <a:t>youtu.be/lKgjGua6YWQ</a:t>
            </a:r>
            <a:endParaRPr lang="sr-Cyrl-RS" dirty="0" smtClean="0">
              <a:solidFill>
                <a:srgbClr val="7C7975"/>
              </a:solidFill>
              <a:latin typeface="PT Serif"/>
            </a:endParaRPr>
          </a:p>
          <a:p>
            <a:endParaRPr lang="sr-Latn-RS" dirty="0"/>
          </a:p>
        </p:txBody>
      </p:sp>
      <p:sp>
        <p:nvSpPr>
          <p:cNvPr id="6" name="TextBox 5"/>
          <p:cNvSpPr txBox="1"/>
          <p:nvPr/>
        </p:nvSpPr>
        <p:spPr>
          <a:xfrm>
            <a:off x="971484" y="1223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RS" dirty="0"/>
          </a:p>
        </p:txBody>
      </p:sp>
      <p:sp>
        <p:nvSpPr>
          <p:cNvPr id="7" name="TextBox 6"/>
          <p:cNvSpPr txBox="1"/>
          <p:nvPr/>
        </p:nvSpPr>
        <p:spPr>
          <a:xfrm>
            <a:off x="971368" y="1191454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FFFF"/>
                </a:solidFill>
                <a:latin typeface="YouTube Noto"/>
                <a:hlinkClick r:id="rId3"/>
              </a:rPr>
              <a:t>https://youtu.be/1sISguPDlhY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2132856"/>
            <a:ext cx="46426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Уџбеник:</a:t>
            </a:r>
          </a:p>
          <a:p>
            <a:r>
              <a:rPr lang="sr-Cyrl-RS" dirty="0" smtClean="0"/>
              <a:t>Биологија за 6. разред основне школе</a:t>
            </a:r>
          </a:p>
          <a:p>
            <a:r>
              <a:rPr lang="sr-Cyrl-RS" dirty="0" smtClean="0"/>
              <a:t>Издавач герундијум д.о.о.</a:t>
            </a:r>
            <a:endParaRPr lang="sr-Latn-RS" dirty="0"/>
          </a:p>
        </p:txBody>
      </p:sp>
      <p:sp>
        <p:nvSpPr>
          <p:cNvPr id="9" name="Rectangle 8"/>
          <p:cNvSpPr/>
          <p:nvPr/>
        </p:nvSpPr>
        <p:spPr>
          <a:xfrm>
            <a:off x="447963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82907" y="2967335"/>
            <a:ext cx="6978192" cy="92333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relaxedInse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r-Cyrl-R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Гоогл </a:t>
            </a:r>
            <a:r>
              <a:rPr lang="sr-Cyrl-R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фотографије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8371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3642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Линк лекције:</a:t>
            </a:r>
          </a:p>
          <a:p>
            <a:r>
              <a:rPr lang="sr-Latn-RS" dirty="0"/>
              <a:t>https://versal.com/c/xmtwyz/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72" y="2420888"/>
            <a:ext cx="2423160" cy="121158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317500"/>
          </a:effectLst>
          <a:scene3d>
            <a:camera prst="perspectiveHeroicExtreme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0387216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336</TotalTime>
  <Words>403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Бактерије и антибиотици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26</cp:revision>
  <dcterms:created xsi:type="dcterms:W3CDTF">2020-05-30T21:39:52Z</dcterms:created>
  <dcterms:modified xsi:type="dcterms:W3CDTF">2020-05-31T18:27:17Z</dcterms:modified>
</cp:coreProperties>
</file>